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01" r:id="rId1"/>
    <p:sldMasterId id="2147484213" r:id="rId2"/>
  </p:sldMasterIdLst>
  <p:notesMasterIdLst>
    <p:notesMasterId r:id="rId21"/>
  </p:notesMasterIdLst>
  <p:sldIdLst>
    <p:sldId id="3371" r:id="rId3"/>
    <p:sldId id="3359" r:id="rId4"/>
    <p:sldId id="3290" r:id="rId5"/>
    <p:sldId id="3372" r:id="rId6"/>
    <p:sldId id="3373" r:id="rId7"/>
    <p:sldId id="3377" r:id="rId8"/>
    <p:sldId id="3374" r:id="rId9"/>
    <p:sldId id="3380" r:id="rId10"/>
    <p:sldId id="3381" r:id="rId11"/>
    <p:sldId id="3375" r:id="rId12"/>
    <p:sldId id="3370" r:id="rId13"/>
    <p:sldId id="3382" r:id="rId14"/>
    <p:sldId id="3383" r:id="rId15"/>
    <p:sldId id="3388" r:id="rId16"/>
    <p:sldId id="3376" r:id="rId17"/>
    <p:sldId id="3386" r:id="rId18"/>
    <p:sldId id="3384" r:id="rId19"/>
    <p:sldId id="3387" r:id="rId20"/>
  </p:sldIdLst>
  <p:sldSz cx="12192000" cy="6858000"/>
  <p:notesSz cx="6796088" cy="9871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FFFFFF"/>
    <a:srgbClr val="090925"/>
    <a:srgbClr val="FFCC99"/>
    <a:srgbClr val="FFFFCC"/>
    <a:srgbClr val="F9F9F9"/>
    <a:srgbClr val="F7F7F7"/>
    <a:srgbClr val="CC9900"/>
    <a:srgbClr val="700000"/>
    <a:srgbClr val="07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99498" autoAdjust="0"/>
  </p:normalViewPr>
  <p:slideViewPr>
    <p:cSldViewPr>
      <p:cViewPr varScale="1">
        <p:scale>
          <a:sx n="84" d="100"/>
          <a:sy n="84" d="100"/>
        </p:scale>
        <p:origin x="432" y="8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 noChangeArrowheads="1"/>
          </p:cNvSpPr>
          <p:nvPr/>
        </p:nvSpPr>
        <p:spPr bwMode="auto">
          <a:xfrm>
            <a:off x="0" y="0"/>
            <a:ext cx="6796088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sz="2400" dirty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sz="2400" dirty="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sz="2400" dirty="0"/>
          </a:p>
        </p:txBody>
      </p:sp>
      <p:sp>
        <p:nvSpPr>
          <p:cNvPr id="3686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6363" y="739775"/>
            <a:ext cx="6583362" cy="37036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691063"/>
            <a:ext cx="4983162" cy="444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0" y="9380538"/>
            <a:ext cx="2946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sz="2400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380538"/>
            <a:ext cx="2944813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43E41F8-903D-4F1B-9D18-D49325110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7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68" indent="0" algn="ctr">
              <a:buNone/>
              <a:defRPr/>
            </a:lvl2pPr>
            <a:lvl3pPr marL="514337" indent="0" algn="ctr">
              <a:buNone/>
              <a:defRPr/>
            </a:lvl3pPr>
            <a:lvl4pPr marL="771506" indent="0" algn="ctr">
              <a:buNone/>
              <a:defRPr/>
            </a:lvl4pPr>
            <a:lvl5pPr marL="1028675" indent="0" algn="ctr">
              <a:buNone/>
              <a:defRPr/>
            </a:lvl5pPr>
            <a:lvl6pPr marL="1285843" indent="0" algn="ctr">
              <a:buNone/>
              <a:defRPr/>
            </a:lvl6pPr>
            <a:lvl7pPr marL="1543012" indent="0" algn="ctr">
              <a:buNone/>
              <a:defRPr/>
            </a:lvl7pPr>
            <a:lvl8pPr marL="1800180" indent="0" algn="ctr">
              <a:buNone/>
              <a:defRPr/>
            </a:lvl8pPr>
            <a:lvl9pPr marL="205734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2154-6A93-40A5-AC73-B07228331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6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92CB-AB1E-453C-ABFC-E2F61D409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3" y="44450"/>
            <a:ext cx="2893484" cy="671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44450"/>
            <a:ext cx="8483600" cy="671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BC94-9BAD-4E77-99A9-F7208775B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6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2877" indent="0" algn="ctr">
              <a:buNone/>
              <a:defRPr/>
            </a:lvl2pPr>
            <a:lvl3pPr marL="385753" indent="0" algn="ctr">
              <a:buNone/>
              <a:defRPr/>
            </a:lvl3pPr>
            <a:lvl4pPr marL="578630" indent="0" algn="ctr">
              <a:buNone/>
              <a:defRPr/>
            </a:lvl4pPr>
            <a:lvl5pPr marL="771506" indent="0" algn="ctr">
              <a:buNone/>
              <a:defRPr/>
            </a:lvl5pPr>
            <a:lvl6pPr marL="964383" indent="0" algn="ctr">
              <a:buNone/>
              <a:defRPr/>
            </a:lvl6pPr>
            <a:lvl7pPr marL="1157259" indent="0" algn="ctr">
              <a:buNone/>
              <a:defRPr/>
            </a:lvl7pPr>
            <a:lvl8pPr marL="1350136" indent="0" algn="ctr">
              <a:buNone/>
              <a:defRPr/>
            </a:lvl8pPr>
            <a:lvl9pPr marL="154301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2154-6A93-40A5-AC73-B07228331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3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B91D-59A8-4621-82D7-E9FE29D97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23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844"/>
            </a:lvl1pPr>
            <a:lvl2pPr marL="192877" indent="0">
              <a:buNone/>
              <a:defRPr sz="760"/>
            </a:lvl2pPr>
            <a:lvl3pPr marL="385753" indent="0">
              <a:buNone/>
              <a:defRPr sz="675"/>
            </a:lvl3pPr>
            <a:lvl4pPr marL="578630" indent="0">
              <a:buNone/>
              <a:defRPr sz="591"/>
            </a:lvl4pPr>
            <a:lvl5pPr marL="771506" indent="0">
              <a:buNone/>
              <a:defRPr sz="591"/>
            </a:lvl5pPr>
            <a:lvl6pPr marL="964383" indent="0">
              <a:buNone/>
              <a:defRPr sz="591"/>
            </a:lvl6pPr>
            <a:lvl7pPr marL="1157259" indent="0">
              <a:buNone/>
              <a:defRPr sz="591"/>
            </a:lvl7pPr>
            <a:lvl8pPr marL="1350136" indent="0">
              <a:buNone/>
              <a:defRPr sz="591"/>
            </a:lvl8pPr>
            <a:lvl9pPr marL="1543012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C88C-60FD-4678-8E05-8B5C5CD76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69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3" y="685800"/>
            <a:ext cx="5687484" cy="607695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884" y="685800"/>
            <a:ext cx="5689600" cy="607695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5E77-B90C-4A09-9231-76D622370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2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7" indent="0">
              <a:buNone/>
              <a:defRPr sz="844" b="1"/>
            </a:lvl2pPr>
            <a:lvl3pPr marL="385753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3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6" indent="0">
              <a:buNone/>
              <a:defRPr sz="675" b="1"/>
            </a:lvl8pPr>
            <a:lvl9pPr marL="1543012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7" indent="0">
              <a:buNone/>
              <a:defRPr sz="844" b="1"/>
            </a:lvl2pPr>
            <a:lvl3pPr marL="385753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3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6" indent="0">
              <a:buNone/>
              <a:defRPr sz="675" b="1"/>
            </a:lvl8pPr>
            <a:lvl9pPr marL="1543012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1BE9-ECC2-42F1-B228-A1A355574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57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D0C1-44F6-48D8-9B05-D28F1562D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00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FA69-B17C-4F96-872D-F2D003852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31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1351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77" indent="0">
              <a:buNone/>
              <a:defRPr sz="507"/>
            </a:lvl2pPr>
            <a:lvl3pPr marL="385753" indent="0">
              <a:buNone/>
              <a:defRPr sz="421"/>
            </a:lvl3pPr>
            <a:lvl4pPr marL="578630" indent="0">
              <a:buNone/>
              <a:defRPr sz="380"/>
            </a:lvl4pPr>
            <a:lvl5pPr marL="771506" indent="0">
              <a:buNone/>
              <a:defRPr sz="380"/>
            </a:lvl5pPr>
            <a:lvl6pPr marL="964383" indent="0">
              <a:buNone/>
              <a:defRPr sz="380"/>
            </a:lvl6pPr>
            <a:lvl7pPr marL="1157259" indent="0">
              <a:buNone/>
              <a:defRPr sz="380"/>
            </a:lvl7pPr>
            <a:lvl8pPr marL="1350136" indent="0">
              <a:buNone/>
              <a:defRPr sz="380"/>
            </a:lvl8pPr>
            <a:lvl9pPr marL="1543012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1989-05BF-47A6-908E-BD5D794B3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2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B91D-59A8-4621-82D7-E9FE29D97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56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351"/>
            </a:lvl1pPr>
            <a:lvl2pPr marL="192877" indent="0">
              <a:buNone/>
              <a:defRPr sz="1181"/>
            </a:lvl2pPr>
            <a:lvl3pPr marL="385753" indent="0">
              <a:buNone/>
              <a:defRPr sz="1013"/>
            </a:lvl3pPr>
            <a:lvl4pPr marL="578630" indent="0">
              <a:buNone/>
              <a:defRPr sz="844"/>
            </a:lvl4pPr>
            <a:lvl5pPr marL="771506" indent="0">
              <a:buNone/>
              <a:defRPr sz="844"/>
            </a:lvl5pPr>
            <a:lvl6pPr marL="964383" indent="0">
              <a:buNone/>
              <a:defRPr sz="844"/>
            </a:lvl6pPr>
            <a:lvl7pPr marL="1157259" indent="0">
              <a:buNone/>
              <a:defRPr sz="844"/>
            </a:lvl7pPr>
            <a:lvl8pPr marL="1350136" indent="0">
              <a:buNone/>
              <a:defRPr sz="844"/>
            </a:lvl8pPr>
            <a:lvl9pPr marL="1543012" indent="0">
              <a:buNone/>
              <a:defRPr sz="844"/>
            </a:lvl9pPr>
          </a:lstStyle>
          <a:p>
            <a:pPr lvl="0"/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77" indent="0">
              <a:buNone/>
              <a:defRPr sz="507"/>
            </a:lvl2pPr>
            <a:lvl3pPr marL="385753" indent="0">
              <a:buNone/>
              <a:defRPr sz="421"/>
            </a:lvl3pPr>
            <a:lvl4pPr marL="578630" indent="0">
              <a:buNone/>
              <a:defRPr sz="380"/>
            </a:lvl4pPr>
            <a:lvl5pPr marL="771506" indent="0">
              <a:buNone/>
              <a:defRPr sz="380"/>
            </a:lvl5pPr>
            <a:lvl6pPr marL="964383" indent="0">
              <a:buNone/>
              <a:defRPr sz="380"/>
            </a:lvl6pPr>
            <a:lvl7pPr marL="1157259" indent="0">
              <a:buNone/>
              <a:defRPr sz="380"/>
            </a:lvl7pPr>
            <a:lvl8pPr marL="1350136" indent="0">
              <a:buNone/>
              <a:defRPr sz="380"/>
            </a:lvl8pPr>
            <a:lvl9pPr marL="1543012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7A0E-95FE-4822-AA38-A4A6D4A91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0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92CB-AB1E-453C-ABFC-E2F61D409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71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3" y="44450"/>
            <a:ext cx="2893484" cy="671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44450"/>
            <a:ext cx="8483600" cy="671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BC94-9BAD-4E77-99A9-F7208775B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68" indent="0">
              <a:buNone/>
              <a:defRPr sz="1013"/>
            </a:lvl2pPr>
            <a:lvl3pPr marL="514337" indent="0">
              <a:buNone/>
              <a:defRPr sz="900"/>
            </a:lvl3pPr>
            <a:lvl4pPr marL="771506" indent="0">
              <a:buNone/>
              <a:defRPr sz="788"/>
            </a:lvl4pPr>
            <a:lvl5pPr marL="1028675" indent="0">
              <a:buNone/>
              <a:defRPr sz="788"/>
            </a:lvl5pPr>
            <a:lvl6pPr marL="1285843" indent="0">
              <a:buNone/>
              <a:defRPr sz="788"/>
            </a:lvl6pPr>
            <a:lvl7pPr marL="1543012" indent="0">
              <a:buNone/>
              <a:defRPr sz="788"/>
            </a:lvl7pPr>
            <a:lvl8pPr marL="1800180" indent="0">
              <a:buNone/>
              <a:defRPr sz="788"/>
            </a:lvl8pPr>
            <a:lvl9pPr marL="2057348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C88C-60FD-4678-8E05-8B5C5CD76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0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3" y="685800"/>
            <a:ext cx="5687484" cy="607695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884" y="685800"/>
            <a:ext cx="5689600" cy="607695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5E77-B90C-4A09-9231-76D622370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4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1BE9-ECC2-42F1-B228-A1A355574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8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D0C1-44F6-48D8-9B05-D28F1562D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2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FA69-B17C-4F96-872D-F2D003852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1989-05BF-47A6-908E-BD5D794B3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9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pPr lvl="0"/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7A0E-95FE-4822-AA38-A4A6D4A91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7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3" y="44461"/>
            <a:ext cx="1036108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3" y="685800"/>
            <a:ext cx="11580284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4403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defRPr sz="788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3" y="6400800"/>
            <a:ext cx="38586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defRPr sz="788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3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788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BBE0E02-3C91-4A36-98F1-E9D07E1A5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8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+mj-lt"/>
          <a:ea typeface="+mj-ea"/>
          <a:cs typeface="+mj-cs"/>
        </a:defRPr>
      </a:lvl1pPr>
      <a:lvl2pPr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2pPr>
      <a:lvl3pPr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3pPr>
      <a:lvl4pPr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4pPr>
      <a:lvl5pPr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5pPr>
      <a:lvl6pPr marL="1414428" indent="-128585"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6pPr>
      <a:lvl7pPr marL="1671596" indent="-128585"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7pPr>
      <a:lvl8pPr marL="1928765" indent="-128585"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8pPr>
      <a:lvl9pPr marL="2185934" indent="-128585"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9pPr>
    </p:titleStyle>
    <p:bodyStyle>
      <a:lvl1pPr marL="192876" indent="-192876" algn="l" defTabSz="252704" rtl="0" eaLnBrk="0" fontAlgn="base" hangingPunct="0">
        <a:lnSpc>
          <a:spcPct val="90000"/>
        </a:lnSpc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 b="1">
          <a:solidFill>
            <a:srgbClr val="CCFFCC"/>
          </a:solidFill>
          <a:latin typeface="標楷體" pitchFamily="65" charset="-120"/>
          <a:ea typeface="標楷體" pitchFamily="65" charset="-120"/>
          <a:cs typeface="+mn-cs"/>
        </a:defRPr>
      </a:lvl1pPr>
      <a:lvl2pPr marL="417899" indent="-160731" algn="l" defTabSz="252704" rtl="0" eaLnBrk="0" fontAlgn="base" hangingPunct="0">
        <a:spcBef>
          <a:spcPts val="169"/>
        </a:spcBef>
        <a:spcAft>
          <a:spcPts val="2025"/>
        </a:spcAft>
        <a:buClr>
          <a:srgbClr val="000000"/>
        </a:buClr>
        <a:buSzPct val="100000"/>
        <a:buFont typeface="Times New Roman" pitchFamily="18" charset="0"/>
        <a:buChar char="–"/>
        <a:defRPr sz="2700" b="1">
          <a:solidFill>
            <a:srgbClr val="CCFFCC"/>
          </a:solidFill>
          <a:latin typeface="標楷體" pitchFamily="65" charset="-120"/>
          <a:ea typeface="標楷體" pitchFamily="65" charset="-120"/>
        </a:defRPr>
      </a:lvl2pPr>
      <a:lvl3pPr marL="642922" indent="-128585" algn="l" defTabSz="252704" rtl="0" eaLnBrk="0" fontAlgn="base" hangingPunct="0">
        <a:spcBef>
          <a:spcPts val="675"/>
        </a:spcBef>
        <a:spcAft>
          <a:spcPts val="56"/>
        </a:spcAft>
        <a:buClr>
          <a:srgbClr val="000000"/>
        </a:buClr>
        <a:buSzPct val="100000"/>
        <a:buFont typeface="Times New Roman" pitchFamily="18" charset="0"/>
        <a:buChar char="•"/>
        <a:defRPr sz="900" b="1">
          <a:solidFill>
            <a:srgbClr val="CCFFCC"/>
          </a:solidFill>
          <a:latin typeface="Times New Roman" pitchFamily="18" charset="0"/>
          <a:ea typeface="新細明體" pitchFamily="18" charset="-120"/>
        </a:defRPr>
      </a:lvl3pPr>
      <a:lvl4pPr marL="900091" indent="-128585" algn="l" defTabSz="252704" rtl="0" eaLnBrk="0" fontAlgn="base" hangingPunct="0">
        <a:lnSpc>
          <a:spcPct val="80000"/>
        </a:lnSpc>
        <a:spcBef>
          <a:spcPct val="0"/>
        </a:spcBef>
        <a:spcAft>
          <a:spcPts val="1547"/>
        </a:spcAft>
        <a:buClr>
          <a:srgbClr val="000000"/>
        </a:buClr>
        <a:buSzPct val="100000"/>
        <a:buFont typeface="Times New Roman" pitchFamily="18" charset="0"/>
        <a:buChar char="–"/>
        <a:defRPr sz="2475" b="1">
          <a:solidFill>
            <a:srgbClr val="CCFF66"/>
          </a:solidFill>
          <a:latin typeface="Times New Roman" pitchFamily="18" charset="0"/>
          <a:ea typeface="新細明體" pitchFamily="18" charset="-120"/>
        </a:defRPr>
      </a:lvl4pPr>
      <a:lvl5pPr marL="1157259" indent="-128585" algn="l" defTabSz="252704" rtl="0" eaLnBrk="0" fontAlgn="base" hangingPunct="0">
        <a:lnSpc>
          <a:spcPct val="80000"/>
        </a:lnSpc>
        <a:spcBef>
          <a:spcPts val="39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575">
          <a:solidFill>
            <a:srgbClr val="FFFFFF"/>
          </a:solidFill>
          <a:latin typeface="Times New Roman" pitchFamily="18" charset="0"/>
          <a:ea typeface="新細明體" pitchFamily="18" charset="-120"/>
        </a:defRPr>
      </a:lvl5pPr>
      <a:lvl6pPr marL="1414428" indent="-128585" algn="l" defTabSz="252704" rtl="0" eaLnBrk="0" fontAlgn="base" hangingPunct="0">
        <a:lnSpc>
          <a:spcPct val="80000"/>
        </a:lnSpc>
        <a:spcBef>
          <a:spcPts val="39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FFFF"/>
          </a:solidFill>
          <a:latin typeface="Times New Roman" pitchFamily="18" charset="0"/>
          <a:ea typeface="新細明體" charset="-120"/>
        </a:defRPr>
      </a:lvl6pPr>
      <a:lvl7pPr marL="1671596" indent="-128585" algn="l" defTabSz="252704" rtl="0" eaLnBrk="0" fontAlgn="base" hangingPunct="0">
        <a:lnSpc>
          <a:spcPct val="80000"/>
        </a:lnSpc>
        <a:spcBef>
          <a:spcPts val="39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FFFF"/>
          </a:solidFill>
          <a:latin typeface="Times New Roman" pitchFamily="18" charset="0"/>
          <a:ea typeface="新細明體" charset="-120"/>
        </a:defRPr>
      </a:lvl7pPr>
      <a:lvl8pPr marL="1928765" indent="-128585" algn="l" defTabSz="252704" rtl="0" eaLnBrk="0" fontAlgn="base" hangingPunct="0">
        <a:lnSpc>
          <a:spcPct val="80000"/>
        </a:lnSpc>
        <a:spcBef>
          <a:spcPts val="39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FFFF"/>
          </a:solidFill>
          <a:latin typeface="Times New Roman" pitchFamily="18" charset="0"/>
          <a:ea typeface="新細明體" charset="-120"/>
        </a:defRPr>
      </a:lvl8pPr>
      <a:lvl9pPr marL="2185934" indent="-128585" algn="l" defTabSz="252704" rtl="0" eaLnBrk="0" fontAlgn="base" hangingPunct="0">
        <a:lnSpc>
          <a:spcPct val="80000"/>
        </a:lnSpc>
        <a:spcBef>
          <a:spcPts val="39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FFFF"/>
          </a:solidFill>
          <a:latin typeface="Times New Roman" pitchFamily="18" charset="0"/>
          <a:ea typeface="新細明體" charset="-120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3" y="44463"/>
            <a:ext cx="1036108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3" y="685800"/>
            <a:ext cx="11580284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4403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defRPr sz="59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3" y="6400800"/>
            <a:ext cx="38586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defRPr sz="59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3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59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BBE0E02-3C91-4A36-98F1-E9D07E1A5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3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xStyles>
    <p:titleStyle>
      <a:lvl1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+mj-lt"/>
          <a:ea typeface="+mj-ea"/>
          <a:cs typeface="+mj-cs"/>
        </a:defRPr>
      </a:lvl1pPr>
      <a:lvl2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2pPr>
      <a:lvl3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3pPr>
      <a:lvl4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4pPr>
      <a:lvl5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5pPr>
      <a:lvl6pPr marL="1060820" indent="-96439"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6pPr>
      <a:lvl7pPr marL="1253698" indent="-96439"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7pPr>
      <a:lvl8pPr marL="1446575" indent="-96439"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8pPr>
      <a:lvl9pPr marL="1639450" indent="-96439"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9pPr>
    </p:titleStyle>
    <p:bodyStyle>
      <a:lvl1pPr marL="144658" indent="-144658" algn="l" defTabSz="189529" rtl="0" eaLnBrk="0" fontAlgn="base" hangingPunct="0">
        <a:lnSpc>
          <a:spcPct val="90000"/>
        </a:lnSpc>
        <a:spcBef>
          <a:spcPts val="25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25" b="1">
          <a:solidFill>
            <a:srgbClr val="CCFFCC"/>
          </a:solidFill>
          <a:latin typeface="標楷體" pitchFamily="65" charset="-120"/>
          <a:ea typeface="標楷體" pitchFamily="65" charset="-120"/>
          <a:cs typeface="+mn-cs"/>
        </a:defRPr>
      </a:lvl1pPr>
      <a:lvl2pPr marL="313425" indent="-120548" algn="l" defTabSz="189529" rtl="0" eaLnBrk="0" fontAlgn="base" hangingPunct="0">
        <a:spcBef>
          <a:spcPts val="127"/>
        </a:spcBef>
        <a:spcAft>
          <a:spcPts val="1519"/>
        </a:spcAft>
        <a:buClr>
          <a:srgbClr val="000000"/>
        </a:buClr>
        <a:buSzPct val="100000"/>
        <a:buFont typeface="Times New Roman" pitchFamily="18" charset="0"/>
        <a:buChar char="–"/>
        <a:defRPr sz="2025" b="1">
          <a:solidFill>
            <a:srgbClr val="CCFFCC"/>
          </a:solidFill>
          <a:latin typeface="標楷體" pitchFamily="65" charset="-120"/>
          <a:ea typeface="標楷體" pitchFamily="65" charset="-120"/>
        </a:defRPr>
      </a:lvl2pPr>
      <a:lvl3pPr marL="482192" indent="-96439" algn="l" defTabSz="189529" rtl="0" eaLnBrk="0" fontAlgn="base" hangingPunct="0">
        <a:spcBef>
          <a:spcPts val="507"/>
        </a:spcBef>
        <a:spcAft>
          <a:spcPts val="43"/>
        </a:spcAft>
        <a:buClr>
          <a:srgbClr val="000000"/>
        </a:buClr>
        <a:buSzPct val="100000"/>
        <a:buFont typeface="Times New Roman" pitchFamily="18" charset="0"/>
        <a:buChar char="•"/>
        <a:defRPr sz="675" b="1">
          <a:solidFill>
            <a:srgbClr val="CCFFCC"/>
          </a:solidFill>
          <a:latin typeface="Times New Roman" pitchFamily="18" charset="0"/>
          <a:ea typeface="新細明體" pitchFamily="18" charset="-120"/>
        </a:defRPr>
      </a:lvl3pPr>
      <a:lvl4pPr marL="675068" indent="-96439" algn="l" defTabSz="189529" rtl="0" eaLnBrk="0" fontAlgn="base" hangingPunct="0">
        <a:lnSpc>
          <a:spcPct val="80000"/>
        </a:lnSpc>
        <a:spcBef>
          <a:spcPct val="0"/>
        </a:spcBef>
        <a:spcAft>
          <a:spcPts val="1160"/>
        </a:spcAft>
        <a:buClr>
          <a:srgbClr val="000000"/>
        </a:buClr>
        <a:buSzPct val="100000"/>
        <a:buFont typeface="Times New Roman" pitchFamily="18" charset="0"/>
        <a:buChar char="–"/>
        <a:defRPr sz="1856" b="1">
          <a:solidFill>
            <a:srgbClr val="CCFF66"/>
          </a:solidFill>
          <a:latin typeface="Times New Roman" pitchFamily="18" charset="0"/>
          <a:ea typeface="新細明體" pitchFamily="18" charset="-120"/>
        </a:defRPr>
      </a:lvl4pPr>
      <a:lvl5pPr marL="867945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181">
          <a:solidFill>
            <a:srgbClr val="FFFFFF"/>
          </a:solidFill>
          <a:latin typeface="Times New Roman" pitchFamily="18" charset="0"/>
          <a:ea typeface="新細明體" pitchFamily="18" charset="-120"/>
        </a:defRPr>
      </a:lvl5pPr>
      <a:lvl6pPr marL="1060820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FFFF"/>
          </a:solidFill>
          <a:latin typeface="Times New Roman" pitchFamily="18" charset="0"/>
          <a:ea typeface="新細明體" charset="-120"/>
        </a:defRPr>
      </a:lvl6pPr>
      <a:lvl7pPr marL="1253698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FFFF"/>
          </a:solidFill>
          <a:latin typeface="Times New Roman" pitchFamily="18" charset="0"/>
          <a:ea typeface="新細明體" charset="-120"/>
        </a:defRPr>
      </a:lvl7pPr>
      <a:lvl8pPr marL="1446575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FFFF"/>
          </a:solidFill>
          <a:latin typeface="Times New Roman" pitchFamily="18" charset="0"/>
          <a:ea typeface="新細明體" charset="-120"/>
        </a:defRPr>
      </a:lvl8pPr>
      <a:lvl9pPr marL="1639450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FFFF"/>
          </a:solidFill>
          <a:latin typeface="Times New Roman" pitchFamily="18" charset="0"/>
          <a:ea typeface="新細明體" charset="-120"/>
        </a:defRPr>
      </a:lvl9pPr>
    </p:bodyStyle>
    <p:otherStyle>
      <a:defPPr>
        <a:defRPr lang="en-US"/>
      </a:defPPr>
      <a:lvl1pPr marL="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3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8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9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1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38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3</a:t>
            </a:r>
            <a:r>
              <a:rPr lang="en-US" sz="5400" dirty="0" smtClean="0"/>
              <a:t>. God’s love for sinners</a:t>
            </a:r>
            <a:endParaRPr lang="en-AU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977" b="12606"/>
          <a:stretch/>
        </p:blipFill>
        <p:spPr>
          <a:xfrm>
            <a:off x="2639616" y="1166936"/>
            <a:ext cx="7056784" cy="56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384" y="1772816"/>
            <a:ext cx="10801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u="none" strike="noStrike" baseline="0" dirty="0">
                <a:latin typeface="Papyrus" panose="03070502060502030205" pitchFamily="66" charset="0"/>
              </a:rPr>
              <a:t>For God so loved the world</a:t>
            </a:r>
          </a:p>
          <a:p>
            <a:pPr algn="ctr"/>
            <a:r>
              <a:rPr lang="en-US" sz="4800" b="1" i="1" u="none" strike="noStrike" baseline="0" dirty="0">
                <a:latin typeface="Papyrus" panose="03070502060502030205" pitchFamily="66" charset="0"/>
              </a:rPr>
              <a:t>that he gave his one and only Son,</a:t>
            </a:r>
          </a:p>
          <a:p>
            <a:pPr algn="ctr"/>
            <a:r>
              <a:rPr lang="en-US" sz="4800" b="1" i="1" u="none" strike="noStrike" baseline="0" dirty="0">
                <a:latin typeface="Papyrus" panose="03070502060502030205" pitchFamily="66" charset="0"/>
              </a:rPr>
              <a:t>that whoever believes in him</a:t>
            </a:r>
          </a:p>
          <a:p>
            <a:pPr algn="ctr"/>
            <a:r>
              <a:rPr lang="en-US" sz="4800" b="1" i="1" u="none" strike="noStrike" baseline="0" dirty="0">
                <a:latin typeface="Papyrus" panose="03070502060502030205" pitchFamily="66" charset="0"/>
              </a:rPr>
              <a:t>shall not perish </a:t>
            </a:r>
            <a:r>
              <a:rPr lang="en-AU" sz="4800" b="1" i="1" u="none" strike="noStrike" baseline="0" dirty="0">
                <a:latin typeface="Papyrus" panose="03070502060502030205" pitchFamily="66" charset="0"/>
              </a:rPr>
              <a:t>but have eternal life.</a:t>
            </a:r>
            <a:endParaRPr kumimoji="0" lang="en-AU" sz="8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John 3:16</a:t>
            </a: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val="391174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3</a:t>
            </a:r>
            <a:r>
              <a:rPr lang="en-US" sz="5400" dirty="0" smtClean="0"/>
              <a:t>. God’s love for sinners</a:t>
            </a:r>
            <a:endParaRPr lang="en-A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07368" y="1412776"/>
            <a:ext cx="11593288" cy="446449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>
              <a:buClr>
                <a:schemeClr val="bg1"/>
              </a:buClr>
            </a:pPr>
            <a:r>
              <a:rPr lang="en-US" sz="2800" dirty="0" smtClean="0"/>
              <a:t>The central love theme of Christmas.</a:t>
            </a:r>
          </a:p>
          <a:p>
            <a:pPr algn="ctr">
              <a:buClr>
                <a:schemeClr val="bg1"/>
              </a:buClr>
            </a:pPr>
            <a:endParaRPr lang="en-US" sz="2800" dirty="0" smtClean="0"/>
          </a:p>
          <a:p>
            <a:pPr algn="ctr">
              <a:buClr>
                <a:schemeClr val="bg1"/>
              </a:buClr>
            </a:pPr>
            <a:r>
              <a:rPr lang="en-US" sz="4400" dirty="0" smtClean="0">
                <a:solidFill>
                  <a:schemeClr val="accent1"/>
                </a:solidFill>
              </a:rPr>
              <a:t>God’s love for sinners.</a:t>
            </a:r>
          </a:p>
          <a:p>
            <a:pPr algn="ctr">
              <a:buClr>
                <a:schemeClr val="bg1"/>
              </a:buClr>
            </a:pPr>
            <a:endParaRPr lang="en-US" sz="2800" dirty="0"/>
          </a:p>
          <a:p>
            <a:pPr algn="ctr">
              <a:buClr>
                <a:schemeClr val="bg1"/>
              </a:buClr>
            </a:pPr>
            <a:r>
              <a:rPr lang="en-US" sz="2800" dirty="0" smtClean="0"/>
              <a:t>Why was Jesus born into our world at Christmas? The angel’s words to Joseph and Mary in Matthew 1 gives the answer</a:t>
            </a:r>
          </a:p>
          <a:p>
            <a:pPr algn="ctr">
              <a:buClr>
                <a:schemeClr val="bg1"/>
              </a:buClr>
            </a:pPr>
            <a:endParaRPr lang="en-US" sz="2800" dirty="0"/>
          </a:p>
          <a:p>
            <a:pPr algn="ctr">
              <a:buClr>
                <a:schemeClr val="bg1"/>
              </a:buClr>
            </a:pPr>
            <a:r>
              <a:rPr lang="en-US" sz="2800" dirty="0" smtClean="0"/>
              <a:t>“She will give birth to a son, and you are to give him the name Jesus, because he will save his people from their sins” (verse 21).</a:t>
            </a:r>
          </a:p>
          <a:p>
            <a:pPr algn="ctr">
              <a:buClr>
                <a:schemeClr val="bg1"/>
              </a:buClr>
            </a:pPr>
            <a:endParaRPr lang="en-US" sz="2800" dirty="0"/>
          </a:p>
          <a:p>
            <a:pPr algn="ctr">
              <a:buClr>
                <a:schemeClr val="bg1"/>
              </a:buClr>
            </a:pPr>
            <a:r>
              <a:rPr lang="en-US" sz="2800" dirty="0" smtClean="0"/>
              <a:t>Later, Jesus himself explains the same in John 3:16.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5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3</a:t>
            </a:r>
            <a:r>
              <a:rPr lang="en-US" sz="5400" dirty="0" smtClean="0"/>
              <a:t>. God’s love for sinners</a:t>
            </a:r>
            <a:endParaRPr lang="en-A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07368" y="1412776"/>
            <a:ext cx="11593288" cy="44644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2800" dirty="0" smtClean="0"/>
              <a:t>The Love of God is </a:t>
            </a:r>
            <a:r>
              <a:rPr lang="en-US" sz="2800" dirty="0" smtClean="0">
                <a:solidFill>
                  <a:srgbClr val="FF0000"/>
                </a:solidFill>
              </a:rPr>
              <a:t>UNCONDITIONAL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2800" dirty="0" smtClean="0"/>
              <a:t>The Love of God is </a:t>
            </a:r>
            <a:r>
              <a:rPr lang="en-US" sz="2800" dirty="0" smtClean="0">
                <a:solidFill>
                  <a:srgbClr val="FF0000"/>
                </a:solidFill>
              </a:rPr>
              <a:t>SACRIFICAL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2800" dirty="0" smtClean="0"/>
              <a:t>The Love of God is </a:t>
            </a:r>
            <a:r>
              <a:rPr lang="en-US" sz="2800" dirty="0" smtClean="0">
                <a:solidFill>
                  <a:srgbClr val="FF0000"/>
                </a:solidFill>
              </a:rPr>
              <a:t>VALUABLE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2800" dirty="0" smtClean="0"/>
              <a:t>The Love of God is </a:t>
            </a:r>
            <a:r>
              <a:rPr lang="en-US" sz="2800" dirty="0" smtClean="0">
                <a:solidFill>
                  <a:srgbClr val="FF0000"/>
                </a:solidFill>
              </a:rPr>
              <a:t>PERSONAL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2800" dirty="0" smtClean="0"/>
              <a:t>The Love of God is </a:t>
            </a:r>
            <a:r>
              <a:rPr lang="en-US" sz="2800" dirty="0" smtClean="0">
                <a:solidFill>
                  <a:srgbClr val="FF0000"/>
                </a:solidFill>
              </a:rPr>
              <a:t>ACCESSIBLE</a:t>
            </a:r>
            <a:r>
              <a:rPr lang="en-US" sz="2800" dirty="0" smtClean="0"/>
              <a:t> to all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2800" dirty="0" smtClean="0"/>
              <a:t>The Love of God is </a:t>
            </a:r>
            <a:r>
              <a:rPr lang="en-US" sz="2800" dirty="0" smtClean="0">
                <a:solidFill>
                  <a:srgbClr val="FF0000"/>
                </a:solidFill>
              </a:rPr>
              <a:t>NOT JUDGMENTAL</a:t>
            </a:r>
          </a:p>
          <a:p>
            <a:pPr algn="ctr">
              <a:buClr>
                <a:schemeClr val="bg1"/>
              </a:buClr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569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3</a:t>
            </a:r>
            <a:r>
              <a:rPr lang="en-US" sz="5400" dirty="0" smtClean="0"/>
              <a:t>. God’s love for sinners</a:t>
            </a:r>
            <a:endParaRPr lang="en-A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199456" y="1412776"/>
            <a:ext cx="10009112" cy="44644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3200" dirty="0" smtClean="0"/>
              <a:t>Jesus </a:t>
            </a:r>
            <a:r>
              <a:rPr lang="en-US" sz="3200" dirty="0"/>
              <a:t>didn’t come into the world in order to rebuke you. He came to </a:t>
            </a:r>
            <a:r>
              <a:rPr lang="en-US" sz="3200" dirty="0">
                <a:solidFill>
                  <a:srgbClr val="FF0000"/>
                </a:solidFill>
              </a:rPr>
              <a:t>rescue</a:t>
            </a:r>
            <a:r>
              <a:rPr lang="en-US" sz="3200" dirty="0"/>
              <a:t> you.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3200" dirty="0" smtClean="0"/>
              <a:t>He </a:t>
            </a:r>
            <a:r>
              <a:rPr lang="en-US" sz="3200" dirty="0"/>
              <a:t>didn’t come to criticize you. He came to </a:t>
            </a:r>
            <a:r>
              <a:rPr lang="en-US" sz="3200" dirty="0">
                <a:solidFill>
                  <a:srgbClr val="FF0000"/>
                </a:solidFill>
              </a:rPr>
              <a:t>cleanse</a:t>
            </a:r>
            <a:r>
              <a:rPr lang="en-US" sz="3200" dirty="0"/>
              <a:t> </a:t>
            </a:r>
            <a:r>
              <a:rPr lang="en-US" sz="3200" dirty="0" smtClean="0"/>
              <a:t>you.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3200" dirty="0" smtClean="0"/>
              <a:t>He </a:t>
            </a:r>
            <a:r>
              <a:rPr lang="en-US" sz="3200" dirty="0"/>
              <a:t>didn’t come to punish you. He came to </a:t>
            </a:r>
            <a:r>
              <a:rPr lang="en-US" sz="3200" dirty="0">
                <a:solidFill>
                  <a:srgbClr val="FF0000"/>
                </a:solidFill>
              </a:rPr>
              <a:t>pardon</a:t>
            </a:r>
            <a:r>
              <a:rPr lang="en-US" sz="3200" dirty="0"/>
              <a:t> you.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3200" dirty="0" smtClean="0"/>
              <a:t>He </a:t>
            </a:r>
            <a:r>
              <a:rPr lang="en-US" sz="3200" dirty="0"/>
              <a:t>didn’t come to destroy you. He came to </a:t>
            </a:r>
            <a:r>
              <a:rPr lang="en-US" sz="3200" dirty="0">
                <a:solidFill>
                  <a:srgbClr val="FF0000"/>
                </a:solidFill>
              </a:rPr>
              <a:t>deliver</a:t>
            </a:r>
            <a:r>
              <a:rPr lang="en-US" sz="3200" dirty="0"/>
              <a:t> you.</a:t>
            </a:r>
          </a:p>
          <a:p>
            <a:pPr algn="ctr">
              <a:buClr>
                <a:schemeClr val="bg1"/>
              </a:buClr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95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4</a:t>
            </a:r>
            <a:r>
              <a:rPr lang="en-US" sz="5400" dirty="0" smtClean="0"/>
              <a:t>. Our love for one another</a:t>
            </a:r>
            <a:endParaRPr lang="en-AU" sz="5400" dirty="0"/>
          </a:p>
        </p:txBody>
      </p:sp>
      <p:pic>
        <p:nvPicPr>
          <p:cNvPr id="4098" name="Picture 2" descr="Love One An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26" y="1379318"/>
            <a:ext cx="5892402" cy="54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360" y="2519025"/>
            <a:ext cx="1080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Papyrus" panose="03070502060502030205" pitchFamily="66" charset="0"/>
              </a:rPr>
              <a:t>This </a:t>
            </a:r>
            <a:r>
              <a:rPr lang="en-US" sz="3200" b="1" i="1" dirty="0">
                <a:latin typeface="Papyrus" panose="03070502060502030205" pitchFamily="66" charset="0"/>
              </a:rPr>
              <a:t>is love: not that we loved God, but that he loved us and sent his Son as an atoning sacrifice for our sins.  </a:t>
            </a:r>
            <a:r>
              <a:rPr lang="en-US" sz="3200" b="1" i="1" dirty="0" smtClean="0">
                <a:latin typeface="Papyrus" panose="03070502060502030205" pitchFamily="66" charset="0"/>
              </a:rPr>
              <a:t>Dear </a:t>
            </a:r>
            <a:r>
              <a:rPr lang="en-US" sz="3200" b="1" i="1" dirty="0">
                <a:latin typeface="Papyrus" panose="03070502060502030205" pitchFamily="66" charset="0"/>
              </a:rPr>
              <a:t>friends, since God so loved us, we also ought to love one another.</a:t>
            </a:r>
            <a:endParaRPr kumimoji="0" lang="en-AU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  <a:ea typeface="新細明體" charset="-120"/>
              </a:rPr>
              <a:t>1 John 4:10-11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FFFFFF">
                    <a:satMod val="175000"/>
                    <a:alpha val="40000"/>
                  </a:srgbClr>
                </a:glow>
              </a:effectLst>
              <a:uLnTx/>
              <a:uFillTx/>
              <a:latin typeface="Impact" panose="020B0806030902050204" pitchFamily="34" charset="0"/>
              <a:ea typeface="新細明體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val="38485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4</a:t>
            </a:r>
            <a:r>
              <a:rPr lang="en-US" sz="5400" dirty="0" smtClean="0"/>
              <a:t>. Our love for one another</a:t>
            </a:r>
            <a:endParaRPr lang="en-A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07368" y="1412776"/>
            <a:ext cx="11593288" cy="446449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God’s love comes first</a:t>
            </a:r>
          </a:p>
          <a:p>
            <a:pPr marL="120015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His Love in creating the world</a:t>
            </a:r>
          </a:p>
          <a:p>
            <a:pPr marL="120015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His Love in promising a savior</a:t>
            </a:r>
          </a:p>
          <a:p>
            <a:pPr marL="120015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His Love in sending His son</a:t>
            </a:r>
          </a:p>
          <a:p>
            <a:pPr marL="120015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His love in Jesus dying on the cross for our sins</a:t>
            </a:r>
          </a:p>
          <a:p>
            <a:pPr marL="120015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But then love should follow.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algn="ctr">
              <a:buClr>
                <a:schemeClr val="bg1"/>
              </a:buClr>
            </a:pPr>
            <a:r>
              <a:rPr lang="en-US" sz="4000" dirty="0" smtClean="0">
                <a:solidFill>
                  <a:schemeClr val="accent1"/>
                </a:solidFill>
              </a:rPr>
              <a:t>Our love for others should follow, not merely as an obligation but as a natural outflow of God’s love for us.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16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Challengers</a:t>
            </a:r>
            <a:endParaRPr lang="en-A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07368" y="1412776"/>
            <a:ext cx="11593288" cy="446449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buClr>
                <a:schemeClr val="bg1"/>
              </a:buClr>
            </a:pPr>
            <a:endParaRPr lang="en-US" sz="2800" dirty="0" smtClean="0"/>
          </a:p>
          <a:p>
            <a:pPr algn="ctr">
              <a:buClr>
                <a:schemeClr val="bg1"/>
              </a:buClr>
            </a:pPr>
            <a:r>
              <a:rPr lang="en-US" sz="4000" dirty="0" smtClean="0">
                <a:solidFill>
                  <a:schemeClr val="accent1"/>
                </a:solidFill>
              </a:rPr>
              <a:t>Seek out the God of love. The God who gave His son as a sacrifice for our sins</a:t>
            </a:r>
          </a:p>
          <a:p>
            <a:pPr algn="ctr">
              <a:buClr>
                <a:schemeClr val="bg1"/>
              </a:buClr>
            </a:pPr>
            <a:endParaRPr lang="en-US" sz="4000" dirty="0">
              <a:solidFill>
                <a:schemeClr val="accent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US" sz="4000" dirty="0" smtClean="0">
                <a:solidFill>
                  <a:schemeClr val="accent1"/>
                </a:solidFill>
              </a:rPr>
              <a:t>Knowing that God </a:t>
            </a:r>
            <a:r>
              <a:rPr lang="en-US" sz="4000" dirty="0">
                <a:solidFill>
                  <a:schemeClr val="accent1"/>
                </a:solidFill>
              </a:rPr>
              <a:t>showed his love for us at Christmas by sending his Son into the world as a sacrifice for our sins. How will you show your love to others this Christmas?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48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608" y="260648"/>
            <a:ext cx="7416824" cy="510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/>
              <a:t>Faith</a:t>
            </a:r>
          </a:p>
          <a:p>
            <a:pPr algn="ctr">
              <a:lnSpc>
                <a:spcPct val="150000"/>
              </a:lnSpc>
            </a:pPr>
            <a:r>
              <a:rPr lang="en-US" sz="5400" dirty="0" smtClean="0"/>
              <a:t>Hope</a:t>
            </a:r>
          </a:p>
          <a:p>
            <a:pPr algn="ctr">
              <a:lnSpc>
                <a:spcPct val="150000"/>
              </a:lnSpc>
            </a:pPr>
            <a:r>
              <a:rPr lang="en-US" sz="12400" dirty="0" smtClean="0"/>
              <a:t>Love</a:t>
            </a:r>
            <a:endParaRPr lang="en-AU" sz="12400" dirty="0"/>
          </a:p>
        </p:txBody>
      </p:sp>
      <p:sp>
        <p:nvSpPr>
          <p:cNvPr id="3" name="Rectangle 2"/>
          <p:cNvSpPr/>
          <p:nvPr/>
        </p:nvSpPr>
        <p:spPr>
          <a:xfrm>
            <a:off x="1739516" y="1268760"/>
            <a:ext cx="9073008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these three remain: faith, hope and love. But the greatest of these is love</a:t>
            </a:r>
            <a:endParaRPr lang="en-AU" sz="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844824"/>
            <a:ext cx="6096000" cy="30008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742950" indent="-742950" algn="ctr">
              <a:spcBef>
                <a:spcPts val="1800"/>
              </a:spcBef>
              <a:buClr>
                <a:schemeClr val="bg1"/>
              </a:buClr>
              <a:buAutoNum type="arabicPeriod"/>
            </a:pPr>
            <a:r>
              <a:rPr lang="en-US" sz="3600" dirty="0" smtClean="0"/>
              <a:t>Joseph’s </a:t>
            </a:r>
            <a:r>
              <a:rPr lang="en-US" sz="3600" dirty="0"/>
              <a:t>love for </a:t>
            </a:r>
            <a:r>
              <a:rPr lang="en-US" sz="3600" dirty="0" smtClean="0"/>
              <a:t>Mary</a:t>
            </a:r>
          </a:p>
          <a:p>
            <a:pPr marL="742950" indent="-742950" algn="ctr">
              <a:spcBef>
                <a:spcPts val="1800"/>
              </a:spcBef>
              <a:buClr>
                <a:schemeClr val="bg1"/>
              </a:buClr>
              <a:buAutoNum type="arabicPeriod"/>
            </a:pPr>
            <a:r>
              <a:rPr lang="en-US" sz="3600" dirty="0" smtClean="0"/>
              <a:t>Mary’s </a:t>
            </a:r>
            <a:r>
              <a:rPr lang="en-US" sz="3600" dirty="0"/>
              <a:t>love for </a:t>
            </a:r>
            <a:r>
              <a:rPr lang="en-US" sz="3600" dirty="0" smtClean="0"/>
              <a:t>Jesus</a:t>
            </a:r>
          </a:p>
          <a:p>
            <a:pPr marL="742950" indent="-742950" algn="ctr">
              <a:spcBef>
                <a:spcPts val="1800"/>
              </a:spcBef>
              <a:buClr>
                <a:schemeClr val="bg1"/>
              </a:buClr>
              <a:buAutoNum type="arabicPeriod"/>
            </a:pPr>
            <a:r>
              <a:rPr lang="en-US" sz="3600" dirty="0" smtClean="0"/>
              <a:t>God’s </a:t>
            </a:r>
            <a:r>
              <a:rPr lang="en-US" sz="3600" dirty="0"/>
              <a:t>love for </a:t>
            </a:r>
            <a:r>
              <a:rPr lang="en-US" sz="3600" dirty="0" smtClean="0"/>
              <a:t>sinners</a:t>
            </a:r>
          </a:p>
          <a:p>
            <a:pPr marL="742950" indent="-742950" algn="ctr">
              <a:spcBef>
                <a:spcPts val="1800"/>
              </a:spcBef>
              <a:buClr>
                <a:schemeClr val="bg1"/>
              </a:buClr>
              <a:buAutoNum type="arabicPeriod"/>
            </a:pPr>
            <a:r>
              <a:rPr lang="en-US" sz="3600" dirty="0" smtClean="0"/>
              <a:t>Our </a:t>
            </a:r>
            <a:r>
              <a:rPr lang="en-US" sz="3600" dirty="0"/>
              <a:t>love for one another.</a:t>
            </a:r>
          </a:p>
        </p:txBody>
      </p:sp>
    </p:spTree>
    <p:extLst>
      <p:ext uri="{BB962C8B-B14F-4D97-AF65-F5344CB8AC3E}">
        <p14:creationId xmlns:p14="http://schemas.microsoft.com/office/powerpoint/2010/main" val="10925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1. Joseph’s love for Mary</a:t>
            </a:r>
            <a:endParaRPr lang="en-AU" sz="5400" dirty="0"/>
          </a:p>
        </p:txBody>
      </p:sp>
      <p:pic>
        <p:nvPicPr>
          <p:cNvPr id="1026" name="Picture 2" descr="Joseph Learns That Mary Is Pregnant | Life of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47" y="1340768"/>
            <a:ext cx="10099922" cy="50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360" y="1340768"/>
            <a:ext cx="10801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i="1" dirty="0" smtClean="0">
                <a:latin typeface="Papyrus" panose="03070502060502030205" pitchFamily="66" charset="0"/>
              </a:rPr>
              <a:t>This </a:t>
            </a:r>
            <a:r>
              <a:rPr lang="en-US" sz="4200" b="1" i="1" dirty="0">
                <a:latin typeface="Papyrus" panose="03070502060502030205" pitchFamily="66" charset="0"/>
              </a:rPr>
              <a:t>is how the birth of Jesus the Messiah came </a:t>
            </a:r>
            <a:r>
              <a:rPr lang="en-US" sz="4200" b="1" i="1" dirty="0" smtClean="0">
                <a:latin typeface="Papyrus" panose="03070502060502030205" pitchFamily="66" charset="0"/>
              </a:rPr>
              <a:t>about: </a:t>
            </a:r>
            <a:r>
              <a:rPr lang="en-US" sz="4200" b="1" i="1" dirty="0">
                <a:latin typeface="Papyrus" panose="03070502060502030205" pitchFamily="66" charset="0"/>
              </a:rPr>
              <a:t>His mother Mary was pledged to be married to Joseph, but before they came together, she was found to be pregnant through the Holy Spirit. </a:t>
            </a:r>
            <a:r>
              <a:rPr lang="en-US" sz="4200" b="1" i="1" dirty="0" smtClean="0">
                <a:latin typeface="Papyrus" panose="03070502060502030205" pitchFamily="66" charset="0"/>
              </a:rPr>
              <a:t>Because </a:t>
            </a:r>
            <a:r>
              <a:rPr lang="en-US" sz="4200" b="1" i="1" dirty="0">
                <a:latin typeface="Papyrus" panose="03070502060502030205" pitchFamily="66" charset="0"/>
              </a:rPr>
              <a:t>Joseph her husband was faithful to the law, and </a:t>
            </a:r>
            <a:r>
              <a:rPr lang="en-US" sz="4200" b="1" i="1" dirty="0" smtClean="0">
                <a:latin typeface="Papyrus" panose="03070502060502030205" pitchFamily="66" charset="0"/>
              </a:rPr>
              <a:t>yet </a:t>
            </a:r>
            <a:r>
              <a:rPr lang="en-US" sz="4200" b="1" i="1" dirty="0">
                <a:latin typeface="Papyrus" panose="03070502060502030205" pitchFamily="66" charset="0"/>
              </a:rPr>
              <a:t>did not want to expose her to public disgrace, he had in mind to divorce her quietly.</a:t>
            </a:r>
            <a:endParaRPr kumimoji="0" lang="en-AU" sz="4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  <a:ea typeface="新細明體" charset="-120"/>
              </a:rPr>
              <a:t>Matthew 1:18-19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FFFFFF">
                    <a:satMod val="175000"/>
                    <a:alpha val="40000"/>
                  </a:srgbClr>
                </a:glow>
              </a:effectLst>
              <a:uLnTx/>
              <a:uFillTx/>
              <a:latin typeface="Impact" panose="020B0806030902050204" pitchFamily="34" charset="0"/>
              <a:ea typeface="新細明體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val="43698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1. Joseph’s love for Mary</a:t>
            </a:r>
            <a:endParaRPr lang="en-A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07368" y="1412776"/>
            <a:ext cx="11593288" cy="44644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Engaged, but possibly arranged.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At that time marriage was more social, rather than based on love.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As far as he new, Mary had been unfaithful. He might have felt betrayed.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He could have gotten married, but that was against his commitment to God.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Could have dragged her in front of a tribunal.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But he chose a third option – was best for Mary – he would divorce her quietly.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algn="ctr">
              <a:buClr>
                <a:schemeClr val="bg1"/>
              </a:buClr>
            </a:pPr>
            <a:r>
              <a:rPr lang="en-US" sz="4000" dirty="0" smtClean="0">
                <a:solidFill>
                  <a:schemeClr val="accent1"/>
                </a:solidFill>
              </a:rPr>
              <a:t>Love always protects (1 Corinthians 13:7).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68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2</a:t>
            </a:r>
            <a:r>
              <a:rPr lang="en-US" sz="5400" dirty="0" smtClean="0"/>
              <a:t>. Mary’s love for Jesus</a:t>
            </a:r>
            <a:endParaRPr lang="en-AU" sz="5400" dirty="0"/>
          </a:p>
        </p:txBody>
      </p:sp>
      <p:pic>
        <p:nvPicPr>
          <p:cNvPr id="2050" name="Picture 2" descr="Mary's Virginity: How Was Jesus Born? | Defenders of the Catholic Faith |  Hosted by Stephen K. 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1268760"/>
            <a:ext cx="46805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360" y="1124744"/>
            <a:ext cx="10801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Papyrus" panose="03070502060502030205" pitchFamily="66" charset="0"/>
              </a:rPr>
              <a:t>6 </a:t>
            </a:r>
            <a:r>
              <a:rPr lang="en-US" sz="3200" b="1" i="1" dirty="0">
                <a:latin typeface="Papyrus" panose="03070502060502030205" pitchFamily="66" charset="0"/>
              </a:rPr>
              <a:t>While they were there, the time came for the baby to be born, 7 and she gave birth to her firstborn, a son. She wrapped him in cloths and placed him in a manger, because there was no guest room available for them</a:t>
            </a:r>
            <a:r>
              <a:rPr lang="en-US" sz="3200" b="1" i="1" dirty="0" smtClean="0">
                <a:latin typeface="Papyrus" panose="03070502060502030205" pitchFamily="66" charset="0"/>
              </a:rPr>
              <a:t>.</a:t>
            </a:r>
            <a:endParaRPr lang="en-US" sz="3200" b="1" i="1" dirty="0">
              <a:latin typeface="Papyrus" panose="03070502060502030205" pitchFamily="66" charset="0"/>
            </a:endParaRPr>
          </a:p>
          <a:p>
            <a:pPr algn="ctr"/>
            <a:r>
              <a:rPr lang="en-US" sz="3200" b="1" i="1" dirty="0" smtClean="0">
                <a:latin typeface="Papyrus" panose="03070502060502030205" pitchFamily="66" charset="0"/>
              </a:rPr>
              <a:t>19 </a:t>
            </a:r>
            <a:r>
              <a:rPr lang="en-US" sz="3200" b="1" i="1" dirty="0">
                <a:latin typeface="Papyrus" panose="03070502060502030205" pitchFamily="66" charset="0"/>
              </a:rPr>
              <a:t>But Mary treasured up all these things and pondered them in her heart. </a:t>
            </a:r>
            <a:endParaRPr lang="en-US" sz="3200" b="1" i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3200" b="1" i="1" dirty="0" smtClean="0">
                <a:latin typeface="Papyrus" panose="03070502060502030205" pitchFamily="66" charset="0"/>
              </a:rPr>
              <a:t>34 </a:t>
            </a:r>
            <a:r>
              <a:rPr lang="en-US" sz="3200" b="1" i="1" dirty="0">
                <a:latin typeface="Papyrus" panose="03070502060502030205" pitchFamily="66" charset="0"/>
              </a:rPr>
              <a:t>Then Simeon blessed them and said to Mary, his mother: “This child is destined to cause the falling and rising of many in Israel, and to be a sign that will be spoken against, 35 so that the thoughts of many hearts will be revealed. And a sword will pierce your own soul too.”</a:t>
            </a:r>
            <a:endParaRPr kumimoji="0" lang="en-AU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2400" noProof="0" dirty="0" smtClean="0"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  <a:ea typeface="新細明體" charset="-120"/>
              </a:rPr>
              <a:t>Luke 2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FFFFFF">
                    <a:satMod val="175000"/>
                    <a:alpha val="40000"/>
                  </a:srgbClr>
                </a:glow>
              </a:effectLst>
              <a:uLnTx/>
              <a:uFillTx/>
              <a:latin typeface="Impact" panose="020B0806030902050204" pitchFamily="34" charset="0"/>
              <a:ea typeface="新細明體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val="31407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2</a:t>
            </a:r>
            <a:r>
              <a:rPr lang="en-US" sz="5400" dirty="0" smtClean="0"/>
              <a:t>. Mary’s love for Jesus</a:t>
            </a:r>
            <a:endParaRPr lang="en-A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07368" y="1412776"/>
            <a:ext cx="11593288" cy="44644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There is a natural love between mother and child.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She has gone through nine long months, and the pain of childbirth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But Mary’s love is indicated in many other ways.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By treasured is meant “preserve” or “keep in mind”.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By pondered is meant to think deeply or reflect on something.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And the love continued even up to and after Jesus’ death.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algn="ctr">
              <a:buClr>
                <a:schemeClr val="bg1"/>
              </a:buClr>
            </a:pPr>
            <a:r>
              <a:rPr lang="en-US" sz="4000" dirty="0" smtClean="0">
                <a:solidFill>
                  <a:schemeClr val="accent1"/>
                </a:solidFill>
              </a:rPr>
              <a:t>Love always protects, always trusts, always hopes, always perseveres (1 Corinthians 13:7).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68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華康新儷粗黑"/>
        <a:ea typeface="華康新儷粗黑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華康新儷粗黑"/>
        <a:ea typeface="華康新儷粗黑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37669</TotalTime>
  <Words>862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Unicode MS</vt:lpstr>
      <vt:lpstr>標楷體</vt:lpstr>
      <vt:lpstr>華康新儷粗黑</vt:lpstr>
      <vt:lpstr>Impact</vt:lpstr>
      <vt:lpstr>Papyrus</vt:lpstr>
      <vt:lpstr>新細明體</vt:lpstr>
      <vt:lpstr>Times New Roman</vt:lpstr>
      <vt:lpstr>Wingdings</vt:lpstr>
      <vt:lpstr>15_Office Theme</vt:lpstr>
      <vt:lpstr>23_Office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 Yen</dc:creator>
  <cp:lastModifiedBy>Philip Adams</cp:lastModifiedBy>
  <cp:revision>1078</cp:revision>
  <cp:lastPrinted>1601-01-01T00:00:00Z</cp:lastPrinted>
  <dcterms:created xsi:type="dcterms:W3CDTF">1999-11-20T06:39:07Z</dcterms:created>
  <dcterms:modified xsi:type="dcterms:W3CDTF">2020-12-12T04:24:45Z</dcterms:modified>
</cp:coreProperties>
</file>